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"/>
  </p:handout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DA5"/>
    <a:srgbClr val="8989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280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8742A-D777-4142-B0FA-B284E0BFF19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2EC46-2C76-4D84-8BDC-4957D0F62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533400" y="0"/>
            <a:ext cx="8610600" cy="62484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76200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19200" y="2209800"/>
            <a:ext cx="7543800" cy="381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28600" y="381000"/>
            <a:ext cx="8610600" cy="6248400"/>
          </a:xfrm>
          <a:prstGeom prst="rect">
            <a:avLst/>
          </a:prstGeom>
          <a:solidFill>
            <a:schemeClr val="accent5">
              <a:lumMod val="75000"/>
              <a:alpha val="67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9342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304800" y="228600"/>
            <a:ext cx="8610600" cy="6248400"/>
          </a:xfrm>
          <a:prstGeom prst="rect">
            <a:avLst/>
          </a:prstGeom>
          <a:solidFill>
            <a:schemeClr val="accent1">
              <a:lumMod val="75000"/>
              <a:alpha val="32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304800"/>
            <a:ext cx="8610600" cy="6248400"/>
          </a:xfrm>
          <a:prstGeom prst="rect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04800"/>
            <a:ext cx="8610600" cy="6248400"/>
          </a:xfrm>
          <a:prstGeom prst="rect">
            <a:avLst/>
          </a:prstGeom>
          <a:solidFill>
            <a:schemeClr val="accent4">
              <a:lumMod val="20000"/>
              <a:lumOff val="80000"/>
              <a:alpha val="83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33400" y="1600200"/>
            <a:ext cx="80010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0" y="228600"/>
            <a:ext cx="8153400" cy="6096000"/>
          </a:xfrm>
          <a:prstGeom prst="rect">
            <a:avLst/>
          </a:prstGeom>
          <a:solidFill>
            <a:srgbClr val="C2CDA5">
              <a:alpha val="69000"/>
            </a:srgb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33400" y="1600200"/>
            <a:ext cx="81534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rgbClr val="C2CD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81000" y="0"/>
            <a:ext cx="8534400" cy="6248400"/>
          </a:xfrm>
          <a:prstGeom prst="rect">
            <a:avLst/>
          </a:prstGeom>
          <a:solidFill>
            <a:schemeClr val="accent3">
              <a:lumMod val="20000"/>
              <a:lumOff val="80000"/>
              <a:alpha val="91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52400" y="228600"/>
            <a:ext cx="8610600" cy="6248400"/>
          </a:xfrm>
          <a:prstGeom prst="rect">
            <a:avLst/>
          </a:prstGeom>
          <a:solidFill>
            <a:schemeClr val="accent6">
              <a:lumMod val="60000"/>
              <a:lumOff val="40000"/>
              <a:alpha val="84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305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533400" y="0"/>
            <a:ext cx="8610600" cy="6248400"/>
          </a:xfrm>
          <a:prstGeom prst="rect">
            <a:avLst/>
          </a:prstGeom>
          <a:solidFill>
            <a:schemeClr val="accent6">
              <a:lumMod val="20000"/>
              <a:lumOff val="80000"/>
              <a:alpha val="84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2296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0"/>
            <a:ext cx="8610600" cy="6248400"/>
          </a:xfrm>
          <a:prstGeom prst="rect">
            <a:avLst/>
          </a:prstGeom>
          <a:solidFill>
            <a:schemeClr val="accent5">
              <a:lumMod val="40000"/>
              <a:lumOff val="60000"/>
              <a:alpha val="63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3" descr="http://upload.wikimedia.org/wikipedia/commons/thumb/9/9a/Blue_fleur-de-lis.svg/200px-Blue_fleur-de-lis.svg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3886200"/>
            <a:ext cx="1981200" cy="2704338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FD96F-B45D-45D8-BE94-D44B40ED429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C0E7A-2179-4B4E-B46D-E68904100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65" r:id="rId10"/>
    <p:sldLayoutId id="2147483653" r:id="rId11"/>
    <p:sldLayoutId id="214748365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</dc:creator>
  <cp:lastModifiedBy>Angie</cp:lastModifiedBy>
  <cp:revision>5</cp:revision>
  <dcterms:created xsi:type="dcterms:W3CDTF">2012-07-18T20:19:32Z</dcterms:created>
  <dcterms:modified xsi:type="dcterms:W3CDTF">2012-07-19T02:33:47Z</dcterms:modified>
</cp:coreProperties>
</file>